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59" r:id="rId5"/>
    <p:sldId id="258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FE78F-D41B-4686-0906-7335F1180A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E34B47-3F21-079D-7C70-903DE3074E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275D7-7FE9-3D61-B3D1-B992B1F07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F3D8-0313-4134-8764-F71192A6F0AB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FF6BB-F9ED-3CF8-7935-951E647AC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A5B23-15C3-26C2-7006-EEC3EDEC1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D616B-E5D5-4923-B7F7-192219B8BC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200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AA814-7F2F-2A59-86EC-8B822168C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A23042-FF49-DD4A-D99A-65C02D624B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2B814-AF4F-A11B-677B-F4E326690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F3D8-0313-4134-8764-F71192A6F0AB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B85A9-127E-EB29-2A43-FBAA5C45F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320E7-131D-A76E-1D32-4AC3D7565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D616B-E5D5-4923-B7F7-192219B8BC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2817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F510E9-3861-33A6-4E12-7ACC2B27FE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CA1E95-A91C-287C-8546-9A07249ED3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EDF46-652B-1CCE-1406-57CEE6184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F3D8-0313-4134-8764-F71192A6F0AB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04F07-5C59-AD99-DE33-D309E1EFE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4846A-B9A1-F831-5765-3588531D6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D616B-E5D5-4923-B7F7-192219B8BC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5550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C91EC-C046-380E-6ACE-31FDE990C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B29C9-B6E5-8EC1-7ACE-A2EE969C3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5A722-1C88-F7C7-6CF0-F5ED53019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F3D8-0313-4134-8764-F71192A6F0AB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698AE-DABB-1F75-F247-21A0B1559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2DEE2-7FE4-0B98-EBA0-B6654A96F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D616B-E5D5-4923-B7F7-192219B8BC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3657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EA85C-BB69-FC41-3EBF-E10177C5F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2DC382-A5C2-C6A9-0096-4A265CB2B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36017-14DD-A800-0030-5EAA1024F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F3D8-0313-4134-8764-F71192A6F0AB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05335-EDC6-AFAD-AFD1-09203F6C3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3EEEC-6988-46D9-958A-0192F5F3E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D616B-E5D5-4923-B7F7-192219B8BC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8031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7662F-21E7-DB55-C94D-7234A53EB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495AE-B9CB-FA1D-CADF-C73E5B6A56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CCCC1E-50F9-2506-E325-99D6630F2F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94B577-9D58-6C6A-615B-1FDF1D1A9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F3D8-0313-4134-8764-F71192A6F0AB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65FEEF-73BC-23AE-7E01-BC85A66F1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B38CA6-4C2E-B17A-2CD9-4965467F5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D616B-E5D5-4923-B7F7-192219B8BC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3840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87A06-1457-42C3-568D-2C1A83833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6D098-DD4F-19B3-04A2-D62CCDFF8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A23C23-1F0D-7978-6594-A96D733D5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F2B7D9-D1ED-7E77-BB89-C26BE4BB0D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DC93E4-B986-82A6-0F4D-E1C3F065E2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263E12-EAA4-73F7-C735-FF8CF874A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F3D8-0313-4134-8764-F71192A6F0AB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BC670D-51B7-0A15-4993-76F91CA3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41A28C-9625-15B6-6BEC-28CA73A39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D616B-E5D5-4923-B7F7-192219B8BC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2956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49D1-5715-674C-C035-7B4FC156C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EF68B1-AD53-0C12-95E2-FE79C357B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F3D8-0313-4134-8764-F71192A6F0AB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F854BC-3706-1A83-6A96-A4DEE50EB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D279DD-14AB-7AB2-3131-DD445CDB8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D616B-E5D5-4923-B7F7-192219B8BC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4510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250993-2D8C-7468-7BB2-5EB3F24F2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F3D8-0313-4134-8764-F71192A6F0AB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6967EF-E3CE-CE1F-B39C-DF3CBCF97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5E8CEC-7A36-D212-DD10-528CCFCDD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D616B-E5D5-4923-B7F7-192219B8BC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883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E1ECD-EEEF-EEBA-7931-71E37838D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6B780-3AC0-FB7E-6788-E1A36A1C5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A14B2-5C54-40F8-2389-157EB647B5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9A3B33-2C10-26B0-F19E-588076323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F3D8-0313-4134-8764-F71192A6F0AB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7FCD8A-FF59-E288-6F9F-50E557C8A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8720ED-2DD6-B50D-CEC5-01CE11859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D616B-E5D5-4923-B7F7-192219B8BC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4362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65F3B-B656-071E-1864-F99F5F686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56F859-97CC-EE41-6ECD-473A7662EA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3670B1-AF27-A170-258C-40915FCA6E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E76C48-57D1-C2CE-12F5-EFE1FC6E5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F3D8-0313-4134-8764-F71192A6F0AB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98EBAD-34FE-DD6C-36EA-6868AB334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58335A-2193-8354-BD02-6F2AC9579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D616B-E5D5-4923-B7F7-192219B8BC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9236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7C78A6-B29D-7DA8-1A00-6505A6D22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30035-BC21-F057-DA2E-3D6327720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0C2AB-4A4A-82F8-6529-D8930EE042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82F3D8-0313-4134-8764-F71192A6F0AB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B8553-3904-2907-6772-9D970F6DC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7B703-DA23-A468-3C8B-B302D3BE8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5D616B-E5D5-4923-B7F7-192219B8BC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7185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DA950-DE8C-0EEA-7603-9D484C3EE8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ADV Statistics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7527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4BC3F-5F05-A08C-4876-D72440B09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7BB4C-10AE-39FA-4D4C-DD04FEFCF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99576-3F7D-09DE-34CC-22D7F51F4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963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D3FBE-5B71-6AF5-99C7-2C3762BEE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0E459-7D8E-B665-5887-43C815713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E7AC5C-1F13-D381-459D-1FFF52A33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5A5DEA-D025-2530-13C9-900A8188A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62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7BB8F-6010-BDE1-C422-FBB2E5F67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04D11-19A2-C49F-8466-8D2DB66B7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0FCAE-CCAA-9D31-C2D8-6245A1D2C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56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490F2-43DB-3893-8550-7BA7966F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ACF96-A37B-42C5-A5B6-0DEF39254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406D31-CA38-1E9F-E85A-4A59C299A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18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8B2E7-ADCF-D292-44FC-063938AC7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6FC47-9A79-2A93-2FE3-5C442354A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4BE209-250C-CC24-FADF-09708DCD7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78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1AA6E-479E-6579-2651-151180110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3A628-8960-EEDB-1806-DC4FD5FCB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1D6A5-5DBF-F671-1847-D8BD321EC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866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1E06-D533-8C43-F7A3-6885C041A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87432-E003-A433-1B02-11B5DCAEE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8FEE3D-EC09-2ED5-A128-575461873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0913C1-AA27-2D08-0A13-D460C4587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47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A6260-D14F-A8CE-62EB-9BEECCE6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41F6C-33EF-F85D-8231-7F94ADE54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D37F95-F611-60B0-D83B-23D4E84A1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733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9A784-4C78-5A50-1D79-6A88502FF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714FA-9D41-E335-4604-78B1FF33F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BD3ED-781A-AA38-522E-ED35455F1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03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12E4B-D42E-F28A-EA4C-E8FFF4B81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D1BC6-9C3F-EFEE-CE58-2BD21FFE5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9FCF29-F1C6-D04E-38CB-283903259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666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8D00A-3DD0-0B08-A27B-0FF3D1C6E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ABE58-25E9-25DA-8A1A-488B4BE56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26D569-8EE1-D508-E3E6-B7278C4D2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76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45A9B-9A3F-B289-B0B7-D79545C68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598B5-A7E8-632F-6BD7-838159910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510FC7-C8A5-AA75-2E45-78C343485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17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38CD2-1D13-9BE2-A586-4E64CCAC3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31ED9-300B-D565-03CB-74F04B4BB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12075-55F7-A33F-B457-F20D5A806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59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4F509-2399-EADD-0E8F-565D97C39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AC599-1190-6EF4-6226-DBB5F4BC1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2B56B4-AED0-E5D4-F4A7-EC4466DE2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55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82ADE-8FD2-9A2F-74F4-077B2D71F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69676-16A3-AB81-8648-E5991937C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7A2B23-3850-2406-F9CD-263A787CF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46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1B623-7F37-DD1A-2818-D1FD6A1F5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B5992-39FA-34A3-5D03-3BBDA6A5C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748006-9066-4E3F-79AF-043DB05E1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37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8297C-5732-18D2-2BAF-D92C3AD9A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DD87D-BB6E-27A0-8A24-B7115176E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EC5E6A-A610-A995-5044-43D9A692E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061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3CF05-222D-A4DA-E353-85181CB6E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1CE63-FF50-3F7C-6511-FEF18CBB8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9B0AEA-3A0F-3080-B29F-976D696A4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058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163B5-D589-0242-9718-C24B2000F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3D86F-77B8-8440-3938-0407B702E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26C6F5-1247-58E9-B73A-331E2575E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042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D5559-C261-FF50-650E-A48768D6D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8A0FF-FF12-6127-4EF2-D8EBF6D22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4664FD-2759-51DA-B497-B4F55248D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19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8073F-9908-730C-539A-C72540338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17582-3882-85B4-90DE-36C94BD4F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CA6351-27CC-05D4-CDAF-032461B64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263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716AA7-EAE4-9CC3-C2B8-77DF48562C3B}"/>
              </a:ext>
            </a:extLst>
          </p:cNvPr>
          <p:cNvSpPr txBox="1"/>
          <p:nvPr/>
        </p:nvSpPr>
        <p:spPr>
          <a:xfrm>
            <a:off x="264160" y="365760"/>
            <a:ext cx="11572240" cy="6319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56E488-B15A-C4AF-E7EC-01433C80F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138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3737C-F7FD-7DEC-1A03-7DFADF8AC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B6D11-0BBC-B709-68CC-DDE0C27D6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CB19C4-44CE-F54D-802E-648C500AA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793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2BAC5-7CFF-A405-D62D-73C3CE580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BE4F0-5381-F407-39BB-BC9C9BE09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ADDDA-37D6-2EB9-94DE-5E0460353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820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E51E2-C784-4BCD-512D-A8ED81DAE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4DAE5-2646-70E0-0324-E62CF0867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1C5FEC-5475-A224-5C36-95E7701E2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28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A1C9A-8DE7-8BB9-6584-FF57BDEA6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DE719-B7E8-8E56-0CA9-22F92BB9D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5393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F1E7-2BAF-5143-EB1F-BB2278653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ECD0A-B2CB-2E36-6B96-B886B4064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40136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0B369-4149-9A63-78A2-E6A950683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E358E-5BD1-B25B-27B4-4595A1F97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61957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CEF66-6EA0-A6C4-7B79-AE81CA4BD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0E48F-67AA-1D5C-8CA5-FB7328589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488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0F31B-A1C2-5DC3-8D6F-3BC5A1F6F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56258-7211-18DB-FE08-01241BF22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42051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6FE51-F340-7458-59AE-BFF583D58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D731C-5125-8639-232F-1E48F326D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1734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5D5619-060B-4EEC-5718-836E71E4C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11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977F38-16AC-1A51-8618-8B462A62F63B}"/>
              </a:ext>
            </a:extLst>
          </p:cNvPr>
          <p:cNvSpPr txBox="1"/>
          <p:nvPr/>
        </p:nvSpPr>
        <p:spPr>
          <a:xfrm>
            <a:off x="325120" y="416560"/>
            <a:ext cx="1113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Probability distribution function is a statistical distribution that a random variable can take.</a:t>
            </a:r>
          </a:p>
          <a:p>
            <a:r>
              <a:rPr lang="en-GB" dirty="0"/>
              <a:t> 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7DE0E4-1068-795A-31D2-60B7DC7D8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329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D220BF-D0E5-3479-E418-CA7EBC49C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8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99B53C-9B7D-10DF-54DE-D565485FB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08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CF435B-2350-1170-E570-A431E8346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443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CE1B1-6CAA-6282-582F-50B1FE250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8EB2E-CBAD-19CA-1F82-C203D6AAA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DEEF96-7947-24A4-77FB-231AC9BF5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00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17</Words>
  <Application>Microsoft Office PowerPoint</Application>
  <PresentationFormat>Widescreen</PresentationFormat>
  <Paragraphs>3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ADV Statistics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 Statistics</dc:title>
  <dc:creator>nitishsparx46@gmail.com</dc:creator>
  <cp:lastModifiedBy>nitishsparx46@gmail.com</cp:lastModifiedBy>
  <cp:revision>2</cp:revision>
  <dcterms:created xsi:type="dcterms:W3CDTF">2024-04-22T16:05:03Z</dcterms:created>
  <dcterms:modified xsi:type="dcterms:W3CDTF">2024-04-22T16:56:06Z</dcterms:modified>
</cp:coreProperties>
</file>